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7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6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2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9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5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7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9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13FC-BC55-47DA-BDEA-44FA4AE2B7B1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8E96-8C80-4781-B91D-23B18DF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.slidesharecdn.com/unittrust-130614094258-phpapp02/95/slide-1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868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43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.slidesharecdn.com/unittrust-130614094258-phpapp02/95/slide-24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610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3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age.slidesharecdn.com/unittrust-130614094258-phpapp02/95/slide-25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763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0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age.slidesharecdn.com/unittrust-130614094258-phpapp02/95/slide-26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10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1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age.slidesharecdn.com/unittrust-130614094258-phpapp02/95/slide-27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382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age.slidesharecdn.com/unittrust-130614094258-phpapp02/95/slide-28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458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6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.slidesharecdn.com/unittrust-130614094258-phpapp02/95/slide-29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848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slidesharecdn.com/unittrust-130614094258-phpapp02/95/slide-16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8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6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.slidesharecdn.com/unittrust-130614094258-phpapp02/95/slide-17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382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4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.slidesharecdn.com/unittrust-130614094258-phpapp02/95/slide-18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6106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1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.slidesharecdn.com/unittrust-130614094258-phpapp02/95/slide-19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4582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3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.slidesharecdn.com/unittrust-130614094258-phpapp02/95/slide-20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458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0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.slidesharecdn.com/unittrust-130614094258-phpapp02/95/slide-21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4582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0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age.slidesharecdn.com/unittrust-130614094258-phpapp02/95/slide-22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534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9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age.slidesharecdn.com/unittrust-130614094258-phpapp02/95/slide-23-638.jpg?cb=137723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8458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0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Mugiraneza</dc:creator>
  <cp:lastModifiedBy>Emmanuel Mugiraneza</cp:lastModifiedBy>
  <cp:revision>5</cp:revision>
  <dcterms:created xsi:type="dcterms:W3CDTF">2014-02-12T14:40:18Z</dcterms:created>
  <dcterms:modified xsi:type="dcterms:W3CDTF">2014-02-28T06:37:35Z</dcterms:modified>
</cp:coreProperties>
</file>